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5ABE53-3EDC-4929-9D62-C591A7BC035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A05507-5170-4480-BBBA-7E1B603FF26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F670FF-30B1-45F0-9C3A-DF87B3F56CB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65F4AA-9CD9-49C4-8DC5-F83BDD3695A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24A5D5D-3F8A-44AF-AB8D-804A3E67AE04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8682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451CB8C-3FF2-4CF8-A6E3-01137CB4F9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07554C-4680-473A-BC83-17D49DE8366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453A469B-2E8A-4C7B-A7D8-B1DE4426F2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16C96-A229-4AA2-8912-BB9C74888CD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862C3-3353-44D9-9F7D-2853806E33B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D92127-A985-49A6-A7E4-0129BA4461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5D3AF65-2134-49EF-809D-8E9F920B03E2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78730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5CA5FD-34B6-4C95-8206-86C44A80F8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087707-B894-4564-A73D-01F9451BC407}" type="slidenum">
              <a:t>1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5E44D6B-6B32-405D-B677-FD4E51CA84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BC2505-BBC5-42B4-B79B-E327BB758B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68C1E-3B3A-49DC-886C-7A37D81DED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6F6833-956B-45C0-9E95-C7EB04AEFA3F}" type="slidenum">
              <a:t>10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110871-8634-48CC-99F1-3E520B9D2C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EFC40DF-4EFA-4BEF-A783-9C8308E4C3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046C3-FE51-4367-AB3F-52FB2A9539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E5F0C8-F9D6-475E-AFA7-A37A70B03890}" type="slidenum">
              <a:t>11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4C6D96-4F2C-465D-B9C2-70F8B32A4F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1D502D-DA16-47BC-A41A-D7F580E3D8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ADB7C-28BE-4F81-BDFD-C8134ACB22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3E5F761-CCE4-4206-911A-2FA6A183A8E0}" type="slidenum">
              <a:t>12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340765-F605-4C2A-A50A-B0FA4EFF3D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CE2204-CC05-4DB5-9F3E-D3630864C9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D8A596-5366-4B59-8158-DC31C3446D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B4BBF33-AFFB-44D7-9D63-B560AFF659A7}" type="slidenum">
              <a:t>2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5768CD5-623B-4D6B-B7DD-7807AFB958E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4358B0-6CDB-440B-AAB2-B71395984F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54635-5D39-4D92-81A4-FEC5344583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0A5DBC-F92C-4EBF-A9D6-75AEB08EEA2D}" type="slidenum">
              <a:t>3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A1467F-0D4F-4211-9746-C80CE60499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6F3BBD-9F58-4178-B3D2-D86EE4CDFA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4A9335-FDFD-4280-962D-DF95832D78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456AD3-4077-4BB4-87EE-8CB354FAE91D}" type="slidenum">
              <a:t>4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BE81BA-282C-4C68-9AFC-56E42FC4509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53B6E2-6487-4BEF-851F-618DFB84F1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28507-8F33-4690-B6AB-B65FF1557C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BCF3E5C-B5E2-455B-A22A-749DA671BDFD}" type="slidenum">
              <a:t>5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E7BAC01-77D4-47F0-91FF-FAD1621DAB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BA8EB6-4306-40E9-9990-D63B179ABD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AD1559-98B8-405B-AA56-01ED5ECD13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3549CB4-AA55-4868-AB8B-190F94B68832}" type="slidenum">
              <a:t>6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9FF65F-CBFA-437C-B00F-D4136987E9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FDDBEDD-F785-436C-A5FD-4CA1E76C03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FAF58-0A64-4433-9DF0-EE93D2C1F1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D5E396B-403D-449A-B1B6-E92295A3EE0E}" type="slidenum">
              <a:t>7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8477596-1726-438F-A3E4-0846D6709D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E7A5BF-DD17-404A-A713-A19EC06B28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3329E-E427-4717-BE20-C870AC5F75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1AB242A-B4A9-4763-9CE5-3B5D87D46188}" type="slidenum">
              <a:t>8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7FD3E4-453D-4D0F-83A9-D586D409AE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90B4D1-3CAB-4C5E-9B12-B92CD11AE7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4B745B-9FC8-4857-B957-4990AEB15F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F8E9AD2-ED83-4206-991A-CBD2E07925AB}" type="slidenum">
              <a:t>9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CAE654-8918-4876-ACF6-CC791C797E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B39FF2-8757-49E9-ADC0-A329307131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C57F3-0978-42EF-883C-777A7BB84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E5714A-9D28-499F-829A-DCBC58DFA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72965-3689-440C-9885-986F57BD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49C14-F357-402D-B14A-FFCABC6D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ED4A6-2B37-475B-8A9A-AC8D4A7B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E048A4-70D6-444E-A153-F18C4F83A46B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60686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02BE8-1377-4A6D-82BC-8B07B48F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D973F7-6B59-4DC0-80EF-F8A69B4EB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F3DD5-A515-48FF-9531-FBC80B88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46CBC-C391-4F24-B1B3-65B93ED1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45A21-3723-43E7-A19E-AB14190E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39E86B-3A06-45A4-B87D-38DFCBCD398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09628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667631-5D8B-4CD4-AC88-84DC6654F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B4866A-8C77-4B2E-A5C9-F4C7D254A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DAFB6-819F-49F6-BACC-F7C2BB3B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2D3AE-41A4-4EDC-BF77-F0A94997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BC2EB-9866-46B6-BD0E-C7F5BCA0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7E225B-1DF1-4639-8D71-5CCF8267796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941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A96F0-D99B-4D08-9E69-6D8453A7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0DE0-C5C3-47CB-B9B5-4FDD3104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202C5-32A8-44A8-9A21-321C7977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D5669-08F1-4B9E-AFAE-E05A4EB3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8A97B-68BE-4CB3-AE59-30F2668F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257470-C93A-42CE-9CA4-5CF5AF43E54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75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6731E-3CF2-48B3-95EF-B1465BC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85B588-6D1D-4B47-95EA-9F0109129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A6A20-6940-4BAF-8675-885BA653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4C0C5-CE18-4A1A-873E-812E880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A4FEC0-3AC0-4664-9BCC-DD6AA9A0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28F71E-F07C-4888-B000-F009B35E9BCA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1416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5A5C8-05EB-4229-84DA-A4908498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AF588-4C5F-4FFE-A314-56DC4A79F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FA976-A1D8-4BE8-8D2A-A8DA13EFE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B5D768-908C-4DB9-BCD4-2557A334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EB0BD2-AFE5-4553-9D17-E7B4C189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B7D83B-9671-4D0C-892C-70784A23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A1E79C-6862-4C67-8BBC-686C93D02F8F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4378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E0F0F-BD3C-4318-A571-502D142A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D79A35-7426-40A6-B172-A6EC15B3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2BA65D-94F0-4898-AA03-B7E912F1D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CB4690-362E-4DD1-9F30-FF8389F06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E44C6B-AD37-4BB9-835C-E8FC7A64C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BED9A7-FC89-4941-B403-4904C672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BD661A-36D4-4AD6-AB5E-C603787D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65EE43-0C33-4EBB-A196-045B976D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786A47-8D4C-4734-8550-9D2E48843446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8965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4DDDA-2EC9-4AC7-9B72-596415D9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9558A2-7B3A-47C5-9EC3-052A09B5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E0322A-F3E9-4B66-94FB-4646C83F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AB28FE-190D-4B89-A9C1-C780AE27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BCA32D-046B-4988-883B-22DB7A75B5A7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2098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DAB3B-4B46-4A43-A013-8B911BB5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8043BD-0CF6-4E46-9C84-02A07686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76C52E-FBA9-43DE-A869-E1441FA9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2488E4-CDE7-4C04-AE9B-A0B83115981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218817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20ABB-20B4-4C32-A861-828A169E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C2C04-29D3-4D28-A3D1-2592772F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245F0-A431-4394-9B82-9C2EA895B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78098-5C80-41C6-A9D9-A34D69B9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33534A-823D-43B9-9929-F9F7611D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17127-8A00-4D88-BDAC-AE62E938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3769BD-71A1-45E9-B841-978742211961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80600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AB538-D832-47F7-BC64-2A73E3AD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A4A5C7-FD7E-4346-882F-8BB83547C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A09246-5BA9-4491-8156-3E07FCE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28840-DA0E-4BBA-83F7-8A120284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ED9C9-5FD8-4098-AD7E-10F8CF43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3F6FE-B42D-46E7-8C1D-52AE03B2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CE8AA1-5AB1-49CA-888F-FF6100C59F6D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235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2FCE3-FE3A-4ABA-8B5D-6C657EF18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906050-F20B-4CCA-AF93-6ADF7C99D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zx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D4F7E-7268-4EC2-8A02-B558A14E040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AC183-7968-404B-A01C-ADC59058D39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A919C-2152-4651-B46A-47A9C42EA9F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79D3FDE-513C-425F-A7A9-C4F6A84DB911}" type="slidenum">
              <a:t>‹#›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zxx-none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2D54B-5AF3-4BB8-A1F8-1E876D1FA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zxx-none"/>
              <a:t>Подготовила воспитатель Филина Е.А.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A76B2-7B2E-47C3-8A2A-38A35DB1336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44326-BB9E-4911-8B28-D0BC80789B05}"/>
              </a:ext>
            </a:extLst>
          </p:cNvPr>
          <p:cNvSpPr txBox="1"/>
          <p:nvPr/>
        </p:nvSpPr>
        <p:spPr>
          <a:xfrm>
            <a:off x="-180000" y="6840000"/>
            <a:ext cx="10232999" cy="62568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787878"/>
            </a:outerShdw>
          </a:effectLst>
        </p:spPr>
        <p:txBody>
          <a:bodyPr lIns="0" tIns="0" rIns="0" bIns="0" anchor="ctr"/>
          <a:lstStyle/>
          <a:p>
            <a:pPr lvl="0" algn="r" rtl="0" hangingPunct="0">
              <a:buNone/>
              <a:tabLst/>
              <a:defRPr sz="3200">
                <a:solidFill>
                  <a:srgbClr val="FFFF00"/>
                </a:solidFill>
              </a:defRPr>
            </a:pPr>
            <a:r>
              <a:rPr lang="zxx-none" sz="3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Подготовила воспитатель Филина Е.А.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6BB7C-1258-4FD1-8DB0-33D91B907C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zxx-none">
                <a:solidFill>
                  <a:srgbClr val="FFFF00"/>
                </a:solidFill>
              </a:rPr>
              <a:t>Астероиды и кометы.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0FF11-E3B1-46FD-8DE3-EAF19F541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zxx-none" sz="2800">
                <a:solidFill>
                  <a:srgbClr val="FFFF00"/>
                </a:solidFill>
              </a:rPr>
              <a:t>Астероиды и кометы</a:t>
            </a:r>
            <a:br>
              <a:rPr lang="zxx-none" sz="2800">
                <a:solidFill>
                  <a:srgbClr val="FFFF00"/>
                </a:solidFill>
              </a:rPr>
            </a:br>
            <a:r>
              <a:rPr lang="zxx-none" sz="2800">
                <a:solidFill>
                  <a:srgbClr val="FFFF00"/>
                </a:solidFill>
              </a:rPr>
              <a:t>представляют собой</a:t>
            </a:r>
            <a:br>
              <a:rPr lang="zxx-none" sz="2800">
                <a:solidFill>
                  <a:srgbClr val="FFFF00"/>
                </a:solidFill>
              </a:rPr>
            </a:br>
            <a:r>
              <a:rPr lang="zxx-none" sz="2800">
                <a:solidFill>
                  <a:srgbClr val="FFFF00"/>
                </a:solidFill>
              </a:rPr>
              <a:t>остатки небесных тел.</a:t>
            </a:r>
            <a:br>
              <a:rPr lang="zxx-none" sz="2800">
                <a:solidFill>
                  <a:srgbClr val="FFFF00"/>
                </a:solidFill>
              </a:rPr>
            </a:br>
            <a:r>
              <a:rPr lang="zxx-none" sz="2800">
                <a:solidFill>
                  <a:srgbClr val="FFFF00"/>
                </a:solidFill>
              </a:rPr>
              <a:t>Они представляют собой </a:t>
            </a:r>
            <a:br>
              <a:rPr lang="zxx-none" sz="2800">
                <a:solidFill>
                  <a:srgbClr val="FFFF00"/>
                </a:solidFill>
              </a:rPr>
            </a:br>
            <a:r>
              <a:rPr lang="zxx-none" sz="2800">
                <a:solidFill>
                  <a:srgbClr val="FFFF00"/>
                </a:solidFill>
              </a:rPr>
              <a:t>огромные глыбы из камня</a:t>
            </a:r>
            <a:br>
              <a:rPr lang="zxx-none" sz="2800">
                <a:solidFill>
                  <a:srgbClr val="FFFF00"/>
                </a:solidFill>
              </a:rPr>
            </a:br>
            <a:r>
              <a:rPr lang="zxx-none" sz="2800">
                <a:solidFill>
                  <a:srgbClr val="FFFF00"/>
                </a:solidFill>
              </a:rPr>
              <a:t>и льда.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BFA65-EDCF-4E95-ACF3-DCEB28E68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1326600"/>
            <a:ext cx="4744080" cy="31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1F310-759F-4E1A-8E5B-ED713EAFCA9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" y="4140000"/>
            <a:ext cx="52200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41471-1060-404E-908B-413E5A3920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x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550A3-C7DD-48B0-A6C0-571BDF1822D7}"/>
              </a:ext>
            </a:extLst>
          </p:cNvPr>
          <p:cNvSpPr txBox="1"/>
          <p:nvPr/>
        </p:nvSpPr>
        <p:spPr>
          <a:xfrm>
            <a:off x="311760" y="641160"/>
            <a:ext cx="9454319" cy="6033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B71206-31CA-4EEA-978A-5B71363222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71A59-8D6C-47FB-9EFD-66562357335F}"/>
              </a:ext>
            </a:extLst>
          </p:cNvPr>
          <p:cNvSpPr txBox="1"/>
          <p:nvPr/>
        </p:nvSpPr>
        <p:spPr>
          <a:xfrm>
            <a:off x="360000" y="476640"/>
            <a:ext cx="9454319" cy="770039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de-DE" sz="2200" b="0" i="0" u="none" strike="noStrike" kern="1200" dirty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Andale Sans UI" pitchFamily="2"/>
                <a:cs typeface="Tahoma" pitchFamily="2"/>
              </a:rPr>
              <a:t> 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Все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звезды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—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огромные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огненные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шары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. </a:t>
            </a:r>
            <a:br>
              <a:rPr lang="ru-RU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</a:b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Но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температура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у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этих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Andale Sans UI" pitchFamily="2"/>
                <a:cs typeface="Tahoma" pitchFamily="2"/>
              </a:rPr>
              <a:t>раскаленных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шаров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разная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поэтому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br>
              <a:rPr lang="ru-RU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</a:b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и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цвет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у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них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разный</a:t>
            </a:r>
            <a:r>
              <a:rPr lang="de-DE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0AEEF6-F4DB-4D0D-9392-557898DA71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1800000"/>
            <a:ext cx="66600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C300FB-4C9E-43EE-8FFD-C6CC2DB10CF8}"/>
              </a:ext>
            </a:extLst>
          </p:cNvPr>
          <p:cNvSpPr txBox="1"/>
          <p:nvPr/>
        </p:nvSpPr>
        <p:spPr>
          <a:xfrm>
            <a:off x="180000" y="2096639"/>
            <a:ext cx="3060000" cy="43833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Самые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горячие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звезды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—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FFFFFF"/>
                </a:solidFill>
                <a:latin typeface="Arial" pitchFamily="18"/>
                <a:ea typeface="Andale Sans UI" pitchFamily="2"/>
                <a:cs typeface="Tahoma" pitchFamily="2"/>
              </a:rPr>
              <a:t>белые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чуть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менее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горячие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—</a:t>
            </a:r>
            <a:br>
              <a:rPr lang="ru-RU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</a:b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FFFF"/>
                </a:solidFill>
                <a:latin typeface="Arial" pitchFamily="18"/>
                <a:ea typeface="Andale Sans UI" pitchFamily="2"/>
                <a:cs typeface="Tahoma" pitchFamily="2"/>
              </a:rPr>
              <a:t>голубые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затем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00"/>
                </a:solidFill>
                <a:latin typeface="Arial" pitchFamily="18"/>
                <a:ea typeface="Andale Sans UI" pitchFamily="2"/>
                <a:cs typeface="Tahoma" pitchFamily="2"/>
              </a:rPr>
              <a:t>следуют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FFFF66"/>
                </a:solidFill>
                <a:latin typeface="Arial" pitchFamily="18"/>
                <a:ea typeface="Andale Sans UI" pitchFamily="2"/>
                <a:cs typeface="Tahoma" pitchFamily="2"/>
              </a:rPr>
              <a:t>желтые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  <a:t>, </a:t>
            </a:r>
            <a:br>
              <a:rPr lang="ru-RU" sz="2600" b="0" i="0" u="none" strike="noStrike" kern="1200" dirty="0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</a:br>
            <a:r>
              <a:rPr lang="de-DE" sz="2600" b="0" i="0" u="none" strike="noStrike" kern="1200" dirty="0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  <a:t>а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  <a:t>замыкают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  <a:t>ряд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00CC33"/>
                </a:solidFill>
                <a:latin typeface="Arial" pitchFamily="18"/>
                <a:ea typeface="Andale Sans UI" pitchFamily="2"/>
                <a:cs typeface="Tahoma" pitchFamily="2"/>
              </a:rPr>
              <a:t> —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Arial" pitchFamily="18"/>
                <a:ea typeface="Andale Sans UI" pitchFamily="2"/>
                <a:cs typeface="Tahoma" pitchFamily="2"/>
              </a:rPr>
              <a:t>красные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F0467-A23C-4E90-91F4-3A23657160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C95758-91B7-4944-BD4B-AE16716A72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63E7B-4034-4478-8806-77B9566FC68C}"/>
              </a:ext>
            </a:extLst>
          </p:cNvPr>
          <p:cNvSpPr txBox="1"/>
          <p:nvPr/>
        </p:nvSpPr>
        <p:spPr>
          <a:xfrm>
            <a:off x="1980000" y="1980000"/>
            <a:ext cx="6103080" cy="249696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787878"/>
            </a:outerShdw>
          </a:effectLst>
        </p:spPr>
        <p:txBody>
          <a:bodyPr lIns="0" tIns="0" rIns="0" bIns="0" anchor="ctr"/>
          <a:lstStyle/>
          <a:p>
            <a:pPr lvl="0" algn="ctr" rtl="0" hangingPunct="0">
              <a:buNone/>
              <a:tabLst/>
              <a:defRPr sz="8800">
                <a:solidFill>
                  <a:srgbClr val="FFFF00"/>
                </a:solidFill>
              </a:defRPr>
            </a:pPr>
            <a:r>
              <a:rPr lang="zxx-none" sz="88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BD7A9-7492-4037-B511-0E70A70E06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360000"/>
            <a:ext cx="9071640" cy="1262160"/>
          </a:xfrm>
        </p:spPr>
        <p:txBody>
          <a:bodyPr/>
          <a:lstStyle/>
          <a:p>
            <a:pPr lvl="0"/>
            <a:r>
              <a:rPr lang="zxx-none">
                <a:solidFill>
                  <a:srgbClr val="FF0000"/>
                </a:solidFill>
              </a:rPr>
              <a:t>Космос – это мир в котором мы живем.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DF98A-3E30-4C70-8889-DDD8B49C06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zxx-none">
                <a:solidFill>
                  <a:srgbClr val="FFFF00"/>
                </a:solidFill>
              </a:rPr>
              <a:t>Первый спутник Земли был запущен в 1957 году.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E8A40-68FF-4E89-914A-4590FEEA571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768680"/>
            <a:ext cx="8640000" cy="5431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C98E1-72E5-4C83-AC25-50A6D7939C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18000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zxx-none" sz="2400">
                <a:solidFill>
                  <a:srgbClr val="FFFF66"/>
                </a:solidFill>
              </a:rPr>
              <a:t>Космонавт — это человек, который испытывает космическую технику и работает в космосе. Сейчас космонавты есть во многих странах.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EF24F-EFEA-45F5-9C2D-BB14DBCE655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115000"/>
            <a:ext cx="9071640" cy="4296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515E7-1580-4C96-87A7-F6729F0A6B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zxx-none">
                <a:solidFill>
                  <a:srgbClr val="FFFF99"/>
                </a:solidFill>
              </a:rPr>
              <a:t>Белка и Стрелка – животные космонаты!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3B8524-5924-4C10-8373-4496CA34708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60" y="2160000"/>
            <a:ext cx="9071640" cy="45752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91359-0378-471C-A1D5-2A3FFC018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251640"/>
            <a:ext cx="9071640" cy="2268360"/>
          </a:xfrm>
        </p:spPr>
        <p:txBody>
          <a:bodyPr>
            <a:spAutoFit/>
          </a:bodyPr>
          <a:lstStyle/>
          <a:p>
            <a:pPr lvl="0"/>
            <a:r>
              <a:rPr lang="zxx-none" sz="4000">
                <a:solidFill>
                  <a:srgbClr val="FFFF66"/>
                </a:solidFill>
              </a:rPr>
              <a:t>Первым космонавтом был Юрий Алексеевич Гагарин. 12 апреля 1961 года он совершил полет в космос на корабле »Восток-1».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F0D751-AE1C-451E-B57E-75CA61244EE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520000"/>
            <a:ext cx="3657240" cy="498924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B140B6-7B39-4A97-85CF-108C2520FB9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000" y="3060000"/>
            <a:ext cx="54000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5E6E2-216A-4C38-9374-3611FE59B0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180000"/>
            <a:ext cx="9071640" cy="2268360"/>
          </a:xfrm>
        </p:spPr>
        <p:txBody>
          <a:bodyPr>
            <a:spAutoFit/>
          </a:bodyPr>
          <a:lstStyle/>
          <a:p>
            <a:pPr lvl="0"/>
            <a:r>
              <a:rPr lang="zxx-none" sz="4000">
                <a:solidFill>
                  <a:srgbClr val="FFFF00"/>
                </a:solidFill>
              </a:rPr>
              <a:t>Первой женщиной -космонавтом была Валентина Терешкова, которая совершила полет в космос в 1963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93AF6-FF4D-462A-8D0C-8A49B2459B2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0000" y="3060000"/>
            <a:ext cx="5577480" cy="4500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B360F-2394-492A-A67A-9EC021CA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340000"/>
            <a:ext cx="45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3148C-C9C2-494B-B7EF-192791869A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81720"/>
            <a:ext cx="9071640" cy="1701360"/>
          </a:xfrm>
        </p:spPr>
        <p:txBody>
          <a:bodyPr>
            <a:spAutoFit/>
          </a:bodyPr>
          <a:lstStyle/>
          <a:p>
            <a:pPr lvl="0"/>
            <a:r>
              <a:rPr lang="zxx-none" sz="4000">
                <a:solidFill>
                  <a:srgbClr val="FFFF00"/>
                </a:solidFill>
              </a:rPr>
              <a:t>Первый выход человека в космос был совершен Алексеем Леоновым в 1965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6658C-FC4A-4710-930F-1DF2F422623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2030760"/>
            <a:ext cx="7043040" cy="49892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A8379-1001-4771-8E4C-E34B779135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>
                <a:solidFill>
                  <a:srgbClr val="FFFF66"/>
                </a:solidFill>
              </a:rPr>
              <a:t>Планеты солнечной системы.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69889-1296-48D1-A309-2AA96E2CE4F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00" y="2160000"/>
            <a:ext cx="6480000" cy="4140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16D9E-53D3-4C3E-AA36-C6DD68941CF3}"/>
              </a:ext>
            </a:extLst>
          </p:cNvPr>
          <p:cNvSpPr txBox="1"/>
          <p:nvPr/>
        </p:nvSpPr>
        <p:spPr>
          <a:xfrm>
            <a:off x="540000" y="1268640"/>
            <a:ext cx="3059640" cy="70113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По порядку все планеты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Назовёт любой из нас: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Раз — Меркурий,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Два — Венера,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Три — Земля,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Четыре — Марс.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Пять — Юпитер,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Шесть — Сатурн,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Семь — Уран,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За ним — Нептун.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Он восьмым идёт по счёту.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А за ним уже, потом,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И девятая планета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FF00"/>
                </a:solidFill>
              </a:defRPr>
            </a:pPr>
            <a:r>
              <a:rPr lang="de-DE" sz="2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Andale Sans UI" pitchFamily="2"/>
                <a:cs typeface="Tahoma" pitchFamily="2"/>
              </a:rPr>
              <a:t>Под названием Плутон!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217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</vt:lpstr>
      <vt:lpstr>Подготовила воспитатель Филина Е.А.</vt:lpstr>
      <vt:lpstr>Космос – это мир в котором мы живем.</vt:lpstr>
      <vt:lpstr>Первый спутник Земли был запущен в 1957 году.</vt:lpstr>
      <vt:lpstr>Космонавт — это человек, который испытывает космическую технику и работает в космосе. Сейчас космонавты есть во многих странах.</vt:lpstr>
      <vt:lpstr>Белка и Стрелка – животные космонаты!</vt:lpstr>
      <vt:lpstr>Первым космонавтом был Юрий Алексеевич Гагарин. 12 апреля 1961 года он совершил полет в космос на корабле »Восток-1».</vt:lpstr>
      <vt:lpstr>Первой женщиной -космонавтом была Валентина Терешкова, которая совершила полет в космос в 1963 году</vt:lpstr>
      <vt:lpstr>Первый выход человека в космос был совершен Алексеем Леоновым в 1965 году</vt:lpstr>
      <vt:lpstr>Планеты солнечной системы.</vt:lpstr>
      <vt:lpstr>Астероиды и кометы.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 Филина Е.А.</dc:title>
  <dc:creator>X</dc:creator>
  <cp:lastModifiedBy>X</cp:lastModifiedBy>
  <cp:revision>4</cp:revision>
  <dcterms:created xsi:type="dcterms:W3CDTF">2009-04-16T11:32:32Z</dcterms:created>
  <dcterms:modified xsi:type="dcterms:W3CDTF">2019-10-27T10:10:28Z</dcterms:modified>
</cp:coreProperties>
</file>